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4" r:id="rId3"/>
    <p:sldId id="262" r:id="rId4"/>
    <p:sldId id="267" r:id="rId5"/>
    <p:sldId id="263" r:id="rId6"/>
    <p:sldId id="265" r:id="rId7"/>
    <p:sldId id="258" r:id="rId8"/>
    <p:sldId id="259" r:id="rId9"/>
    <p:sldId id="266" r:id="rId10"/>
    <p:sldId id="268" r:id="rId11"/>
    <p:sldId id="261" r:id="rId12"/>
    <p:sldId id="269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89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1A9D5-859E-41D0-999A-1D7D377A75A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6ED81-EF56-4FC8-96E1-27810C9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61576305_1193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908720"/>
            <a:ext cx="763284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Эстафета – </a:t>
            </a:r>
            <a:r>
              <a:rPr lang="ru-RU" sz="4400" b="1" cap="all" spc="0" dirty="0" err="1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ышанычлы</a:t>
            </a:r>
            <a:r>
              <a:rPr lang="ru-RU" sz="4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400" b="1" cap="all" spc="0" dirty="0" err="1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кулларда</a:t>
            </a:r>
            <a:endParaRPr lang="ru-RU" sz="44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5713_html_760463c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348880"/>
            <a:ext cx="4114800" cy="129614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tt-RU" dirty="0" smtClean="0">
                <a:solidFill>
                  <a:srgbClr val="FF0000"/>
                </a:solidFill>
              </a:rPr>
              <a:t>ә</a:t>
            </a:r>
            <a:r>
              <a:rPr lang="ru-RU" dirty="0" err="1" smtClean="0">
                <a:solidFill>
                  <a:srgbClr val="FF0000"/>
                </a:solidFill>
              </a:rPr>
              <a:t>рәев 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r>
              <a:rPr lang="tt-RU" dirty="0" smtClean="0">
                <a:solidFill>
                  <a:srgbClr val="FF0000"/>
                </a:solidFill>
              </a:rPr>
              <a:t>әмис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oqCydpIup_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200972" y="-200896"/>
            <a:ext cx="3348372" cy="446449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204864"/>
            <a:ext cx="4176464" cy="1296144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Идиятуллин Фәнис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fYMFYL3tJU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620688"/>
            <a:ext cx="2412268" cy="482453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5713_html_760463c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492896"/>
            <a:ext cx="3347864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Васильев Александр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g0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32656"/>
            <a:ext cx="3328126" cy="496855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348880"/>
            <a:ext cx="3888432" cy="1296144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Алексеев Виктор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836712"/>
            <a:ext cx="2952328" cy="43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5713_html_760463c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6904" cy="864096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00B0F0"/>
                </a:solidFill>
              </a:rPr>
              <a:t>    Бөек Ватан сугышы ветераннары.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P5050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124744"/>
            <a:ext cx="6300192" cy="472514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5713_html_760463c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052736"/>
            <a:ext cx="3477072" cy="1368152"/>
          </a:xfrm>
        </p:spPr>
        <p:txBody>
          <a:bodyPr>
            <a:noAutofit/>
          </a:bodyPr>
          <a:lstStyle/>
          <a:p>
            <a:r>
              <a:rPr lang="tt-RU" sz="3200" dirty="0" smtClean="0">
                <a:solidFill>
                  <a:srgbClr val="FF0000"/>
                </a:solidFill>
              </a:rPr>
              <a:t/>
            </a:r>
            <a:br>
              <a:rPr lang="tt-RU" sz="3200" dirty="0" smtClean="0">
                <a:solidFill>
                  <a:srgbClr val="FF0000"/>
                </a:solidFill>
              </a:rPr>
            </a:br>
            <a:r>
              <a:rPr lang="tt-RU" sz="3200" dirty="0" smtClean="0">
                <a:solidFill>
                  <a:srgbClr val="FF0000"/>
                </a:solidFill>
              </a:rPr>
              <a:t/>
            </a:r>
            <a:br>
              <a:rPr lang="tt-RU" sz="3200" dirty="0" smtClean="0">
                <a:solidFill>
                  <a:srgbClr val="FF0000"/>
                </a:solidFill>
              </a:rPr>
            </a:br>
            <a:r>
              <a:rPr lang="tt-RU" sz="3200" dirty="0" smtClean="0">
                <a:solidFill>
                  <a:srgbClr val="FF0000"/>
                </a:solidFill>
              </a:rPr>
              <a:t/>
            </a:r>
            <a:br>
              <a:rPr lang="tt-RU" sz="3200" dirty="0" smtClean="0">
                <a:solidFill>
                  <a:srgbClr val="FF0000"/>
                </a:solidFill>
              </a:rPr>
            </a:br>
            <a:r>
              <a:rPr lang="tt-RU" sz="3200" dirty="0" smtClean="0">
                <a:solidFill>
                  <a:srgbClr val="FF0000"/>
                </a:solidFill>
              </a:rPr>
              <a:t/>
            </a:r>
            <a:br>
              <a:rPr lang="tt-RU" sz="3200" dirty="0" smtClean="0">
                <a:solidFill>
                  <a:srgbClr val="FF0000"/>
                </a:solidFill>
              </a:rPr>
            </a:br>
            <a:r>
              <a:rPr lang="tt-RU" sz="3600" b="1" dirty="0" smtClean="0">
                <a:solidFill>
                  <a:srgbClr val="FF0000"/>
                </a:solidFill>
              </a:rPr>
              <a:t>Исмәгыйлев Ризван</a:t>
            </a:r>
            <a:r>
              <a:rPr lang="tt-RU" sz="3200" b="1" dirty="0" smtClean="0">
                <a:solidFill>
                  <a:srgbClr val="FF0000"/>
                </a:solidFill>
              </a:rPr>
              <a:t/>
            </a:r>
            <a:br>
              <a:rPr lang="tt-RU" sz="3200" b="1" dirty="0" smtClean="0">
                <a:solidFill>
                  <a:srgbClr val="FF0000"/>
                </a:solidFill>
              </a:rPr>
            </a:br>
            <a:r>
              <a:rPr lang="tt-RU" sz="3200" dirty="0" smtClean="0">
                <a:solidFill>
                  <a:srgbClr val="FF0000"/>
                </a:solidFill>
              </a:rPr>
              <a:t/>
            </a:r>
            <a:br>
              <a:rPr lang="tt-RU" sz="3200" dirty="0" smtClean="0">
                <a:solidFill>
                  <a:srgbClr val="FF0000"/>
                </a:solidFill>
              </a:rPr>
            </a:br>
            <a:r>
              <a:rPr lang="tt-RU" sz="3600" b="1" dirty="0" smtClean="0">
                <a:solidFill>
                  <a:srgbClr val="FF0000"/>
                </a:solidFill>
              </a:rPr>
              <a:t>Хәкимов Әхмәтвәли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гпа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76672"/>
            <a:ext cx="3057431" cy="496855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Рисунок 1" descr="http://mpaomsk.ru/i/20af6498dd1781bc15b0fb5b72fdc4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04664"/>
            <a:ext cx="6967159" cy="521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00B0F0"/>
                </a:solidFill>
              </a:rPr>
              <a:t>Алар Әфганстанда хезмәт иттеләр: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55776" y="1600200"/>
            <a:ext cx="4752528" cy="4525963"/>
          </a:xfrm>
        </p:spPr>
        <p:txBody>
          <a:bodyPr>
            <a:noAutofit/>
          </a:bodyPr>
          <a:lstStyle/>
          <a:p>
            <a:r>
              <a:rPr lang="tt-RU" sz="2800" b="1" dirty="0" smtClean="0">
                <a:solidFill>
                  <a:srgbClr val="FF0000"/>
                </a:solidFill>
              </a:rPr>
              <a:t>Зиннатуллин Рәфыйк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Шәйхиев Зөлфәт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Фәйзуллин Марсел</a:t>
            </a:r>
            <a:r>
              <a:rPr lang="ru-RU" sz="2800" b="1" dirty="0" err="1" smtClean="0">
                <a:solidFill>
                  <a:srgbClr val="FF0000"/>
                </a:solidFill>
              </a:rPr>
              <a:t>ь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tt-RU" sz="2800" b="1" dirty="0" smtClean="0">
                <a:solidFill>
                  <a:srgbClr val="FF0000"/>
                </a:solidFill>
              </a:rPr>
              <a:t>Гәләветдинов Рүзәл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Рафиков Тәлгат</a:t>
            </a:r>
            <a:r>
              <a:rPr lang="ru-RU" sz="2800" b="1" dirty="0" err="1" smtClean="0">
                <a:solidFill>
                  <a:srgbClr val="FF0000"/>
                </a:solidFill>
              </a:rPr>
              <a:t>ь</a:t>
            </a:r>
            <a:endParaRPr lang="tt-RU" sz="2800" b="1" dirty="0" smtClean="0">
              <a:solidFill>
                <a:srgbClr val="FF0000"/>
              </a:solidFill>
            </a:endParaRPr>
          </a:p>
          <a:p>
            <a:r>
              <a:rPr lang="tt-RU" sz="2800" b="1" dirty="0" smtClean="0">
                <a:solidFill>
                  <a:srgbClr val="FF0000"/>
                </a:solidFill>
              </a:rPr>
              <a:t>Губаев Рөстәм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Излянов Петр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Ибатиев Николай</a:t>
            </a:r>
          </a:p>
          <a:p>
            <a:r>
              <a:rPr lang="tt-RU" sz="2800" b="1" dirty="0" smtClean="0">
                <a:solidFill>
                  <a:srgbClr val="FF0000"/>
                </a:solidFill>
              </a:rPr>
              <a:t>Антипов Валентин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00B0F0"/>
                </a:solidFill>
              </a:rPr>
              <a:t>Алар Чечняда булдылар: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628800"/>
            <a:ext cx="4392488" cy="4525963"/>
          </a:xfrm>
        </p:spPr>
        <p:txBody>
          <a:bodyPr>
            <a:normAutofit/>
          </a:bodyPr>
          <a:lstStyle/>
          <a:p>
            <a:r>
              <a:rPr lang="tt-RU" sz="2800" dirty="0" smtClean="0">
                <a:solidFill>
                  <a:srgbClr val="FF0000"/>
                </a:solidFill>
              </a:rPr>
              <a:t>Хакимов Илфат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Яшкузин Виссарион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Борханов Рүзәл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Салихов Илдар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Узиев Алексей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Борханов Таһир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Туйкиев Сергей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988840"/>
            <a:ext cx="3909120" cy="1296144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Гыйләҗетдинов Фәнис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92696"/>
            <a:ext cx="2884520" cy="431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5713_html_760463c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132856"/>
            <a:ext cx="3909120" cy="1368152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Андреянов Ревал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836712"/>
            <a:ext cx="3024336" cy="404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5713_html_760463c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348880"/>
            <a:ext cx="3333056" cy="122413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Хаҗиев Дамир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g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76672"/>
            <a:ext cx="3494805" cy="489654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  Бөек Ватан сугышы ветераннары.</vt:lpstr>
      <vt:lpstr>    Исмәгыйлев Ризван  Хәкимов Әхмәтвәли</vt:lpstr>
      <vt:lpstr>Слайд 4</vt:lpstr>
      <vt:lpstr>Алар Әфганстанда хезмәт иттеләр:</vt:lpstr>
      <vt:lpstr>Алар Чечняда булдылар:</vt:lpstr>
      <vt:lpstr>Гыйләҗетдинов Фәнис</vt:lpstr>
      <vt:lpstr>Андреянов Реваль</vt:lpstr>
      <vt:lpstr>Хаҗиев Дамир</vt:lpstr>
      <vt:lpstr>Гәрәев Рәмис</vt:lpstr>
      <vt:lpstr>Идиятуллин Фәнис</vt:lpstr>
      <vt:lpstr>Васильев Александр</vt:lpstr>
      <vt:lpstr>Алексеев Виктор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</cp:lastModifiedBy>
  <cp:revision>21</cp:revision>
  <dcterms:created xsi:type="dcterms:W3CDTF">2015-02-10T14:55:22Z</dcterms:created>
  <dcterms:modified xsi:type="dcterms:W3CDTF">2015-02-16T05:57:20Z</dcterms:modified>
</cp:coreProperties>
</file>